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  <p:sldMasterId id="2147483659" r:id="rId2"/>
  </p:sldMasterIdLst>
  <p:notesMasterIdLst>
    <p:notesMasterId r:id="rId23"/>
  </p:notesMasterIdLst>
  <p:sldIdLst>
    <p:sldId id="256" r:id="rId3"/>
    <p:sldId id="257" r:id="rId4"/>
    <p:sldId id="272" r:id="rId5"/>
    <p:sldId id="273" r:id="rId6"/>
    <p:sldId id="258" r:id="rId7"/>
    <p:sldId id="274" r:id="rId8"/>
    <p:sldId id="277" r:id="rId9"/>
    <p:sldId id="264" r:id="rId10"/>
    <p:sldId id="275" r:id="rId11"/>
    <p:sldId id="276" r:id="rId12"/>
    <p:sldId id="279" r:id="rId13"/>
    <p:sldId id="280" r:id="rId14"/>
    <p:sldId id="278" r:id="rId15"/>
    <p:sldId id="271" r:id="rId16"/>
    <p:sldId id="281" r:id="rId17"/>
    <p:sldId id="282" r:id="rId18"/>
    <p:sldId id="269" r:id="rId19"/>
    <p:sldId id="262" r:id="rId20"/>
    <p:sldId id="263" r:id="rId21"/>
    <p:sldId id="268" r:id="rId22"/>
  </p:sldIdLst>
  <p:sldSz cx="14630400" cy="8229600"/>
  <p:notesSz cx="8229600" cy="14630400"/>
  <p:embeddedFontLst>
    <p:embeddedFont>
      <p:font typeface="Prata" panose="020B0600070205080204" charset="0"/>
      <p:regular r:id="rId24"/>
    </p:embeddedFont>
    <p:embeddedFont>
      <p:font typeface="Raleway" panose="020B0600070205080204" charset="0"/>
      <p:regular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맑은 고딕" panose="020B0503020000020004" pitchFamily="34" charset="-127"/>
      <p:regular r:id="rId30"/>
      <p:bold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5" d="100"/>
          <a:sy n="55" d="100"/>
        </p:scale>
        <p:origin x="430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3561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1779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565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38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0709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5015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2432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828800" y="1346200"/>
            <a:ext cx="10972800" cy="28654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4322763"/>
            <a:ext cx="10972800" cy="19859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388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6391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98538" y="2051050"/>
            <a:ext cx="12619037" cy="342423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98538" y="5507038"/>
            <a:ext cx="12619037" cy="18002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3165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06475" y="2190750"/>
            <a:ext cx="6232525" cy="52212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7391400" y="2190750"/>
            <a:ext cx="6232525" cy="52212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9312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08063" y="438150"/>
            <a:ext cx="12619037" cy="159067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08063" y="2017713"/>
            <a:ext cx="6189662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08063" y="3006725"/>
            <a:ext cx="6189662" cy="44211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7407275" y="2017713"/>
            <a:ext cx="6219825" cy="989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7407275" y="3006725"/>
            <a:ext cx="6219825" cy="44211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42844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0801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173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08466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08063" y="549275"/>
            <a:ext cx="4718050" cy="19192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6219825" y="1184275"/>
            <a:ext cx="7407275" cy="5848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08063" y="2468563"/>
            <a:ext cx="4718050" cy="45735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366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630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44451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6096000" cy="3429000"/>
          </a:xfrm>
          <a:prstGeom prst="rect">
            <a:avLst/>
          </a:prstGeom>
        </p:spPr>
      </p:pic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095038" y="7627938"/>
            <a:ext cx="25161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A6DA6AC-1B57-4AC1-8A8D-A8608A0321C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0469563" y="438150"/>
            <a:ext cx="3154362" cy="697388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006475" y="438150"/>
            <a:ext cx="9310688" cy="697388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2494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5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095038" y="7627938"/>
            <a:ext cx="25161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A6DA6AC-1B57-4AC1-8A8D-A8608A0321C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5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095038" y="7627938"/>
            <a:ext cx="25161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A6DA6AC-1B57-4AC1-8A8D-A8608A0321C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5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095038" y="7627938"/>
            <a:ext cx="25161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A6DA6AC-1B57-4AC1-8A8D-A8608A0321C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5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095038" y="7627938"/>
            <a:ext cx="25161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A6DA6AC-1B57-4AC1-8A8D-A8608A0321C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sp>
        <p:nvSpPr>
          <p:cNvPr id="5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095038" y="7627938"/>
            <a:ext cx="25161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A6DA6AC-1B57-4AC1-8A8D-A8608A0321C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1095038" y="7627938"/>
            <a:ext cx="25161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FA6DA6AC-1B57-4AC1-8A8D-A8608A0321C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06475" y="438150"/>
            <a:ext cx="1261745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06475" y="2190750"/>
            <a:ext cx="12617450" cy="522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006475" y="7627938"/>
            <a:ext cx="329088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34DD0-E675-41BD-85E0-54E04B859ED0}" type="datetimeFigureOut">
              <a:rPr lang="ko-KR" altLang="en-US" smtClean="0"/>
              <a:t>2025-05-24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846638" y="7627938"/>
            <a:ext cx="4937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333038" y="7627938"/>
            <a:ext cx="3290887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DA6AC-1B57-4AC1-8A8D-A8608A0321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670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901434"/>
            <a:ext cx="60088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카페 홈페이지 스토리보드</a:t>
            </a:r>
            <a:endParaRPr lang="en-US" sz="4450" dirty="0"/>
          </a:p>
        </p:txBody>
      </p:sp>
      <p:sp>
        <p:nvSpPr>
          <p:cNvPr id="7" name="Text 3"/>
          <p:cNvSpPr/>
          <p:nvPr/>
        </p:nvSpPr>
        <p:spPr>
          <a:xfrm>
            <a:off x="1270040" y="4931331"/>
            <a:ext cx="4156725" cy="2463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ko-KR" altLang="en-US" sz="2200" b="1" dirty="0" smtClean="0">
                <a:solidFill>
                  <a:srgbClr val="CFCBBF"/>
                </a:solidFill>
                <a:latin typeface="Raleway Bold" pitchFamily="34" charset="0"/>
              </a:rPr>
              <a:t>디지털 아카데미 </a:t>
            </a:r>
            <a:r>
              <a:rPr lang="en-US" altLang="ko-KR" sz="2200" b="1" dirty="0" smtClean="0">
                <a:solidFill>
                  <a:srgbClr val="CFCBBF"/>
                </a:solidFill>
                <a:latin typeface="Raleway Bold" pitchFamily="34" charset="0"/>
              </a:rPr>
              <a:t>6</a:t>
            </a:r>
            <a:r>
              <a:rPr lang="ko-KR" altLang="en-US" sz="2200" b="1" dirty="0" smtClean="0">
                <a:solidFill>
                  <a:srgbClr val="CFCBBF"/>
                </a:solidFill>
                <a:latin typeface="Raleway Bold" pitchFamily="34" charset="0"/>
              </a:rPr>
              <a:t>기 </a:t>
            </a:r>
            <a:r>
              <a:rPr lang="en-US" altLang="ko-KR" sz="2200" b="1" dirty="0" smtClean="0">
                <a:solidFill>
                  <a:srgbClr val="CFCBBF"/>
                </a:solidFill>
                <a:latin typeface="Raleway Bold" pitchFamily="34" charset="0"/>
              </a:rPr>
              <a:t>3</a:t>
            </a:r>
            <a:r>
              <a:rPr lang="ko-KR" altLang="en-US" sz="2200" b="1" dirty="0" smtClean="0">
                <a:solidFill>
                  <a:srgbClr val="CFCBBF"/>
                </a:solidFill>
                <a:latin typeface="Raleway Bold" pitchFamily="34" charset="0"/>
              </a:rPr>
              <a:t>팀</a:t>
            </a:r>
            <a:endParaRPr lang="en-US" altLang="ko-KR" sz="2200" b="1" dirty="0" smtClean="0">
              <a:solidFill>
                <a:srgbClr val="CFCBBF"/>
              </a:solidFill>
              <a:latin typeface="Raleway Bold" pitchFamily="34" charset="0"/>
            </a:endParaRPr>
          </a:p>
          <a:p>
            <a:pPr marL="0" indent="0" algn="l">
              <a:lnSpc>
                <a:spcPts val="3100"/>
              </a:lnSpc>
              <a:buNone/>
            </a:pPr>
            <a:endParaRPr lang="en-US" altLang="ko-KR" sz="2200" b="1" dirty="0">
              <a:solidFill>
                <a:srgbClr val="CFCBBF"/>
              </a:solidFill>
              <a:latin typeface="Raleway Bold" pitchFamily="34" charset="0"/>
            </a:endParaRPr>
          </a:p>
          <a:p>
            <a:pPr>
              <a:lnSpc>
                <a:spcPts val="3100"/>
              </a:lnSpc>
            </a:pPr>
            <a:r>
              <a:rPr lang="ko-KR" altLang="en-US" sz="2200" b="1" dirty="0" err="1" smtClean="0">
                <a:solidFill>
                  <a:srgbClr val="CFCBBF"/>
                </a:solidFill>
                <a:latin typeface="Raleway Bold" pitchFamily="34" charset="0"/>
              </a:rPr>
              <a:t>오상민</a:t>
            </a:r>
            <a:r>
              <a:rPr lang="en-US" altLang="ko-KR" sz="2200" b="1" dirty="0" smtClean="0">
                <a:solidFill>
                  <a:srgbClr val="CFCBBF"/>
                </a:solidFill>
                <a:latin typeface="Raleway Bold" pitchFamily="34" charset="0"/>
              </a:rPr>
              <a:t>(</a:t>
            </a:r>
            <a:r>
              <a:rPr lang="ko-KR" altLang="en-US" sz="2200" b="1" dirty="0" smtClean="0">
                <a:solidFill>
                  <a:srgbClr val="CFCBBF"/>
                </a:solidFill>
                <a:latin typeface="Raleway Bold" pitchFamily="34" charset="0"/>
              </a:rPr>
              <a:t>조장</a:t>
            </a:r>
            <a:r>
              <a:rPr lang="en-US" altLang="ko-KR" sz="2200" b="1" dirty="0" smtClean="0">
                <a:solidFill>
                  <a:srgbClr val="CFCBBF"/>
                </a:solidFill>
                <a:latin typeface="Raleway Bold" pitchFamily="34" charset="0"/>
              </a:rPr>
              <a:t>), </a:t>
            </a:r>
            <a:r>
              <a:rPr lang="ko-KR" altLang="en-US" sz="2200" b="1" dirty="0" smtClean="0">
                <a:solidFill>
                  <a:srgbClr val="CFCBBF"/>
                </a:solidFill>
                <a:latin typeface="Raleway Bold" pitchFamily="34" charset="0"/>
              </a:rPr>
              <a:t>이정민</a:t>
            </a:r>
            <a:r>
              <a:rPr lang="en-US" altLang="ko-KR" sz="2200" b="1" dirty="0" smtClean="0">
                <a:solidFill>
                  <a:srgbClr val="CFCBBF"/>
                </a:solidFill>
                <a:latin typeface="Raleway Bold" pitchFamily="34" charset="0"/>
              </a:rPr>
              <a:t>, </a:t>
            </a:r>
            <a:r>
              <a:rPr lang="ko-KR" altLang="en-US" sz="2200" b="1" dirty="0" err="1" smtClean="0">
                <a:solidFill>
                  <a:srgbClr val="CFCBBF"/>
                </a:solidFill>
                <a:latin typeface="Raleway Bold" pitchFamily="34" charset="0"/>
              </a:rPr>
              <a:t>황대훈</a:t>
            </a:r>
            <a:endParaRPr lang="en-US" altLang="ko-KR" sz="2200" b="1" dirty="0" smtClean="0">
              <a:solidFill>
                <a:srgbClr val="CFCBBF"/>
              </a:solidFill>
              <a:latin typeface="Raleway Bold" pitchFamily="34" charset="0"/>
            </a:endParaRPr>
          </a:p>
          <a:p>
            <a:pPr marL="0" indent="0" algn="l">
              <a:lnSpc>
                <a:spcPts val="3100"/>
              </a:lnSpc>
              <a:buNone/>
            </a:pPr>
            <a:endParaRPr lang="en-US" altLang="ko-KR" sz="2200" b="1" dirty="0" smtClean="0">
              <a:solidFill>
                <a:srgbClr val="CFCBBF"/>
              </a:solidFill>
              <a:latin typeface="Raleway Bold" pitchFamily="34" charset="0"/>
            </a:endParaRPr>
          </a:p>
          <a:p>
            <a:pPr marL="0" indent="0" algn="l">
              <a:lnSpc>
                <a:spcPts val="3100"/>
              </a:lnSpc>
              <a:buNone/>
            </a:pPr>
            <a:endParaRPr lang="en-US" altLang="ko-KR" sz="2200" b="1" dirty="0" smtClean="0">
              <a:solidFill>
                <a:srgbClr val="CFCBBF"/>
              </a:solidFill>
              <a:latin typeface="Raleway Bold" pitchFamily="34" charset="0"/>
            </a:endParaRPr>
          </a:p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793790" y="868561"/>
            <a:ext cx="65010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헤더 </a:t>
            </a: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정의 </a:t>
            </a:r>
            <a:r>
              <a:rPr lang="en-US" altLang="ko-KR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(index.html)</a:t>
            </a:r>
            <a:endParaRPr lang="en-US" sz="4450" dirty="0"/>
          </a:p>
        </p:txBody>
      </p:sp>
      <p:sp>
        <p:nvSpPr>
          <p:cNvPr id="4" name="직사각형 3"/>
          <p:cNvSpPr/>
          <p:nvPr/>
        </p:nvSpPr>
        <p:spPr>
          <a:xfrm>
            <a:off x="1114425" y="1924051"/>
            <a:ext cx="11849100" cy="381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4438650" y="2305050"/>
            <a:ext cx="3619500" cy="15144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</a:t>
            </a:r>
          </a:p>
          <a:p>
            <a:pPr algn="ctr"/>
            <a:r>
              <a:rPr lang="en-US" altLang="ko-KR" dirty="0" smtClean="0"/>
              <a:t>src=index.html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543050" y="4362449"/>
            <a:ext cx="2381250" cy="108108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이벤트 </a:t>
            </a:r>
            <a:r>
              <a:rPr lang="en-US" altLang="ko-KR" dirty="0" smtClean="0"/>
              <a:t>&amp; </a:t>
            </a:r>
            <a:r>
              <a:rPr lang="ko-KR" altLang="en-US" dirty="0" smtClean="0"/>
              <a:t>공지 보드</a:t>
            </a:r>
            <a:endParaRPr lang="en-US" altLang="ko-KR" dirty="0" smtClean="0"/>
          </a:p>
          <a:p>
            <a:pPr algn="ctr"/>
            <a:r>
              <a:rPr lang="en-US" altLang="ko-KR" dirty="0"/>
              <a:t>s</a:t>
            </a:r>
            <a:r>
              <a:rPr lang="en-US" altLang="ko-KR" dirty="0" smtClean="0"/>
              <a:t>rc=board.html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8658225" y="2333624"/>
            <a:ext cx="3667125" cy="145732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Login </a:t>
            </a:r>
            <a:r>
              <a:rPr lang="ko-KR" altLang="en-US" dirty="0" smtClean="0"/>
              <a:t>상태 표시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포인트 쿠폰 표시</a:t>
            </a:r>
            <a:endParaRPr lang="en-US" altLang="ko-KR" dirty="0" smtClean="0"/>
          </a:p>
        </p:txBody>
      </p:sp>
      <p:sp>
        <p:nvSpPr>
          <p:cNvPr id="8" name="직사각형 7"/>
          <p:cNvSpPr/>
          <p:nvPr/>
        </p:nvSpPr>
        <p:spPr>
          <a:xfrm>
            <a:off x="4872037" y="4362448"/>
            <a:ext cx="2381250" cy="108108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메뉴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src=menu.html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8305800" y="4362449"/>
            <a:ext cx="2381250" cy="108108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주문 내역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src=history.html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371599" y="4067174"/>
            <a:ext cx="10658475" cy="15144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cxnSp>
        <p:nvCxnSpPr>
          <p:cNvPr id="11" name="직선 연결선 10"/>
          <p:cNvCxnSpPr>
            <a:stCxn id="6" idx="2"/>
          </p:cNvCxnSpPr>
          <p:nvPr/>
        </p:nvCxnSpPr>
        <p:spPr>
          <a:xfrm flipH="1">
            <a:off x="2724150" y="5443536"/>
            <a:ext cx="9525" cy="122634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305799" y="6815138"/>
            <a:ext cx="4581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주문 내역에 픽업이 않았거나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배송 완료 </a:t>
            </a:r>
            <a:r>
              <a:rPr lang="ko-KR" altLang="en-US" dirty="0" smtClean="0">
                <a:solidFill>
                  <a:schemeClr val="bg1"/>
                </a:solidFill>
              </a:rPr>
              <a:t>시 </a:t>
            </a:r>
            <a:r>
              <a:rPr lang="en-US" altLang="ko-KR" dirty="0" smtClean="0">
                <a:solidFill>
                  <a:schemeClr val="bg1"/>
                </a:solidFill>
              </a:rPr>
              <a:t>1</a:t>
            </a:r>
            <a:r>
              <a:rPr lang="ko-KR" altLang="en-US" dirty="0" smtClean="0">
                <a:solidFill>
                  <a:schemeClr val="bg1"/>
                </a:solidFill>
              </a:rPr>
              <a:t>회 </a:t>
            </a:r>
            <a:r>
              <a:rPr lang="en-US" altLang="ko-KR" dirty="0" smtClean="0">
                <a:solidFill>
                  <a:schemeClr val="bg1"/>
                </a:solidFill>
              </a:rPr>
              <a:t>! </a:t>
            </a:r>
            <a:r>
              <a:rPr lang="ko-KR" altLang="en-US" dirty="0" smtClean="0">
                <a:solidFill>
                  <a:schemeClr val="bg1"/>
                </a:solidFill>
              </a:rPr>
              <a:t>표시를 통해 </a:t>
            </a:r>
            <a:r>
              <a:rPr lang="ko-KR" altLang="en-US" dirty="0" err="1" smtClean="0">
                <a:solidFill>
                  <a:schemeClr val="bg1"/>
                </a:solidFill>
              </a:rPr>
              <a:t>알람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27509" y="6819901"/>
            <a:ext cx="34123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Hover </a:t>
            </a:r>
            <a:r>
              <a:rPr lang="ko-KR" altLang="en-US" dirty="0" smtClean="0">
                <a:solidFill>
                  <a:schemeClr val="bg1"/>
                </a:solidFill>
              </a:rPr>
              <a:t>로 이벤트</a:t>
            </a:r>
            <a:r>
              <a:rPr lang="en-US" altLang="ko-KR" dirty="0" smtClean="0">
                <a:solidFill>
                  <a:schemeClr val="bg1"/>
                </a:solidFill>
              </a:rPr>
              <a:t>/</a:t>
            </a:r>
            <a:r>
              <a:rPr lang="ko-KR" altLang="en-US" dirty="0" smtClean="0">
                <a:solidFill>
                  <a:schemeClr val="bg1"/>
                </a:solidFill>
              </a:rPr>
              <a:t>공지 따로 표시</a:t>
            </a:r>
            <a:r>
              <a:rPr lang="en-US" altLang="ko-KR" dirty="0" smtClean="0">
                <a:solidFill>
                  <a:schemeClr val="bg1"/>
                </a:solidFill>
              </a:rPr>
              <a:t/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</a:rPr>
              <a:t>이벤트 </a:t>
            </a:r>
            <a:r>
              <a:rPr lang="en-US" altLang="ko-KR" dirty="0" smtClean="0">
                <a:solidFill>
                  <a:schemeClr val="bg1"/>
                </a:solidFill>
              </a:rPr>
              <a:t>: event_board.html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</a:rPr>
              <a:t>공지 </a:t>
            </a:r>
            <a:r>
              <a:rPr lang="en-US" altLang="ko-KR" dirty="0" smtClean="0">
                <a:solidFill>
                  <a:schemeClr val="bg1"/>
                </a:solidFill>
              </a:rPr>
              <a:t>: notice_board.html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14" name="직선 연결선 13"/>
          <p:cNvCxnSpPr>
            <a:stCxn id="9" idx="2"/>
          </p:cNvCxnSpPr>
          <p:nvPr/>
        </p:nvCxnSpPr>
        <p:spPr>
          <a:xfrm flipH="1">
            <a:off x="9363491" y="5443536"/>
            <a:ext cx="132934" cy="12192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544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793790" y="868561"/>
            <a:ext cx="65010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헤더 </a:t>
            </a: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정의 </a:t>
            </a:r>
            <a:r>
              <a:rPr lang="en-US" altLang="ko-KR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(index.html</a:t>
            </a: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제외</a:t>
            </a:r>
            <a:r>
              <a:rPr lang="en-US" altLang="ko-KR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)</a:t>
            </a:r>
            <a:endParaRPr lang="en-US" sz="4450" dirty="0"/>
          </a:p>
        </p:txBody>
      </p:sp>
      <p:sp>
        <p:nvSpPr>
          <p:cNvPr id="4" name="직사각형 3"/>
          <p:cNvSpPr/>
          <p:nvPr/>
        </p:nvSpPr>
        <p:spPr>
          <a:xfrm>
            <a:off x="1114425" y="4021208"/>
            <a:ext cx="11849100" cy="152482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66826" y="4270445"/>
            <a:ext cx="1784488" cy="110331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 or Home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src=index.html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249216" y="4270445"/>
            <a:ext cx="2381250" cy="108108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이벤트 </a:t>
            </a:r>
            <a:r>
              <a:rPr lang="en-US" altLang="ko-KR" dirty="0" smtClean="0"/>
              <a:t>&amp; </a:t>
            </a:r>
            <a:r>
              <a:rPr lang="ko-KR" altLang="en-US" dirty="0" smtClean="0"/>
              <a:t>공지 보드</a:t>
            </a:r>
            <a:endParaRPr lang="en-US" altLang="ko-KR" dirty="0" smtClean="0"/>
          </a:p>
          <a:p>
            <a:pPr algn="ctr"/>
            <a:r>
              <a:rPr lang="en-US" altLang="ko-KR" dirty="0"/>
              <a:t>s</a:t>
            </a:r>
            <a:r>
              <a:rPr lang="en-US" altLang="ko-KR" dirty="0" smtClean="0"/>
              <a:t>rc=board.html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0687050" y="4270445"/>
            <a:ext cx="2028825" cy="11033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Login </a:t>
            </a:r>
            <a:r>
              <a:rPr lang="ko-KR" altLang="en-US" dirty="0" smtClean="0"/>
              <a:t>상태 표시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포인트 쿠폰 표시</a:t>
            </a:r>
            <a:endParaRPr lang="en-US" altLang="ko-KR" dirty="0" smtClean="0"/>
          </a:p>
        </p:txBody>
      </p:sp>
      <p:sp>
        <p:nvSpPr>
          <p:cNvPr id="8" name="직사각형 7"/>
          <p:cNvSpPr/>
          <p:nvPr/>
        </p:nvSpPr>
        <p:spPr>
          <a:xfrm>
            <a:off x="5859894" y="4270445"/>
            <a:ext cx="2381250" cy="108108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메뉴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src=menu.html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8399601" y="4281557"/>
            <a:ext cx="2060713" cy="108108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주문 내역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src=history.html</a:t>
            </a:r>
          </a:p>
        </p:txBody>
      </p:sp>
      <p:cxnSp>
        <p:nvCxnSpPr>
          <p:cNvPr id="11" name="직선 연결선 10"/>
          <p:cNvCxnSpPr>
            <a:stCxn id="6" idx="2"/>
          </p:cNvCxnSpPr>
          <p:nvPr/>
        </p:nvCxnSpPr>
        <p:spPr>
          <a:xfrm flipH="1">
            <a:off x="4153729" y="5351532"/>
            <a:ext cx="286112" cy="13767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305799" y="6815138"/>
            <a:ext cx="4581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주문 내역에 픽업이 않았거나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배송 완료 </a:t>
            </a:r>
            <a:r>
              <a:rPr lang="ko-KR" altLang="en-US" dirty="0" smtClean="0">
                <a:solidFill>
                  <a:schemeClr val="bg1"/>
                </a:solidFill>
              </a:rPr>
              <a:t>시 </a:t>
            </a:r>
            <a:r>
              <a:rPr lang="en-US" altLang="ko-KR" dirty="0" smtClean="0">
                <a:solidFill>
                  <a:schemeClr val="bg1"/>
                </a:solidFill>
              </a:rPr>
              <a:t>1</a:t>
            </a:r>
            <a:r>
              <a:rPr lang="ko-KR" altLang="en-US" dirty="0" smtClean="0">
                <a:solidFill>
                  <a:schemeClr val="bg1"/>
                </a:solidFill>
              </a:rPr>
              <a:t>회 </a:t>
            </a:r>
            <a:r>
              <a:rPr lang="en-US" altLang="ko-KR" dirty="0" smtClean="0">
                <a:solidFill>
                  <a:schemeClr val="bg1"/>
                </a:solidFill>
              </a:rPr>
              <a:t>! </a:t>
            </a:r>
            <a:r>
              <a:rPr lang="ko-KR" altLang="en-US" dirty="0" smtClean="0">
                <a:solidFill>
                  <a:schemeClr val="bg1"/>
                </a:solidFill>
              </a:rPr>
              <a:t>표시를 통해 </a:t>
            </a:r>
            <a:r>
              <a:rPr lang="ko-KR" altLang="en-US" dirty="0" err="1" smtClean="0">
                <a:solidFill>
                  <a:schemeClr val="bg1"/>
                </a:solidFill>
              </a:rPr>
              <a:t>알람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47562" y="6819901"/>
            <a:ext cx="34123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Hover </a:t>
            </a:r>
            <a:r>
              <a:rPr lang="ko-KR" altLang="en-US" dirty="0" smtClean="0">
                <a:solidFill>
                  <a:schemeClr val="bg1"/>
                </a:solidFill>
              </a:rPr>
              <a:t>로 이벤트</a:t>
            </a:r>
            <a:r>
              <a:rPr lang="en-US" altLang="ko-KR" dirty="0" smtClean="0">
                <a:solidFill>
                  <a:schemeClr val="bg1"/>
                </a:solidFill>
              </a:rPr>
              <a:t>/</a:t>
            </a:r>
            <a:r>
              <a:rPr lang="ko-KR" altLang="en-US" dirty="0" smtClean="0">
                <a:solidFill>
                  <a:schemeClr val="bg1"/>
                </a:solidFill>
              </a:rPr>
              <a:t>공지 따로 표시</a:t>
            </a:r>
            <a:r>
              <a:rPr lang="en-US" altLang="ko-KR" dirty="0" smtClean="0">
                <a:solidFill>
                  <a:schemeClr val="bg1"/>
                </a:solidFill>
              </a:rPr>
              <a:t/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</a:rPr>
              <a:t>이벤트 </a:t>
            </a:r>
            <a:r>
              <a:rPr lang="en-US" altLang="ko-KR" dirty="0" smtClean="0">
                <a:solidFill>
                  <a:schemeClr val="bg1"/>
                </a:solidFill>
              </a:rPr>
              <a:t>: event_board.html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</a:rPr>
              <a:t>공지 </a:t>
            </a:r>
            <a:r>
              <a:rPr lang="en-US" altLang="ko-KR" dirty="0" smtClean="0">
                <a:solidFill>
                  <a:schemeClr val="bg1"/>
                </a:solidFill>
              </a:rPr>
              <a:t>: notice_board.html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14" name="직선 연결선 13"/>
          <p:cNvCxnSpPr>
            <a:stCxn id="9" idx="2"/>
          </p:cNvCxnSpPr>
          <p:nvPr/>
        </p:nvCxnSpPr>
        <p:spPr>
          <a:xfrm flipH="1">
            <a:off x="9363491" y="5362644"/>
            <a:ext cx="66467" cy="13000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>
            <a:stCxn id="4" idx="0"/>
            <a:endCxn id="21" idx="2"/>
          </p:cNvCxnSpPr>
          <p:nvPr/>
        </p:nvCxnSpPr>
        <p:spPr>
          <a:xfrm flipV="1">
            <a:off x="7038975" y="2838935"/>
            <a:ext cx="623" cy="11822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649237" y="2469603"/>
            <a:ext cx="4780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>
                <a:solidFill>
                  <a:schemeClr val="bg1"/>
                </a:solidFill>
              </a:rPr>
              <a:t>기본적으로 간편하게 </a:t>
            </a:r>
            <a:r>
              <a:rPr lang="ko-KR" altLang="en-US" dirty="0" smtClean="0">
                <a:solidFill>
                  <a:schemeClr val="bg1"/>
                </a:solidFill>
              </a:rPr>
              <a:t>한 줄 표기 간단하게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43503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793790" y="868561"/>
            <a:ext cx="65010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err="1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푸터</a:t>
            </a: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정의</a:t>
            </a:r>
            <a:endParaRPr lang="en-US" sz="4450" dirty="0"/>
          </a:p>
        </p:txBody>
      </p:sp>
      <p:sp>
        <p:nvSpPr>
          <p:cNvPr id="4" name="직사각형 3"/>
          <p:cNvSpPr/>
          <p:nvPr/>
        </p:nvSpPr>
        <p:spPr>
          <a:xfrm>
            <a:off x="1114425" y="4021208"/>
            <a:ext cx="11849100" cy="152482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66826" y="4270445"/>
            <a:ext cx="1784488" cy="10921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Logo or Home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src=index.html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249216" y="4270445"/>
            <a:ext cx="2381250" cy="10921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이벤트 </a:t>
            </a:r>
            <a:r>
              <a:rPr lang="en-US" altLang="ko-KR" dirty="0" smtClean="0"/>
              <a:t>&amp; </a:t>
            </a:r>
            <a:r>
              <a:rPr lang="ko-KR" altLang="en-US" dirty="0" smtClean="0"/>
              <a:t>공지 보드</a:t>
            </a:r>
            <a:endParaRPr lang="en-US" altLang="ko-KR" dirty="0" smtClean="0"/>
          </a:p>
          <a:p>
            <a:pPr algn="ctr"/>
            <a:r>
              <a:rPr lang="en-US" altLang="ko-KR" dirty="0"/>
              <a:t>s</a:t>
            </a:r>
            <a:r>
              <a:rPr lang="en-US" altLang="ko-KR" dirty="0" smtClean="0"/>
              <a:t>rc=board.html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0687050" y="4270445"/>
            <a:ext cx="2028825" cy="10921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Login </a:t>
            </a:r>
            <a:r>
              <a:rPr lang="ko-KR" altLang="en-US" dirty="0" smtClean="0"/>
              <a:t>상태 표시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포인트 쿠폰 표시</a:t>
            </a:r>
            <a:endParaRPr lang="en-US" altLang="ko-KR" dirty="0" smtClean="0"/>
          </a:p>
        </p:txBody>
      </p:sp>
      <p:sp>
        <p:nvSpPr>
          <p:cNvPr id="8" name="직사각형 7"/>
          <p:cNvSpPr/>
          <p:nvPr/>
        </p:nvSpPr>
        <p:spPr>
          <a:xfrm>
            <a:off x="5859894" y="4270445"/>
            <a:ext cx="2381250" cy="109219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메뉴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src=menu.html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8399601" y="4281557"/>
            <a:ext cx="2060713" cy="108108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주문 내역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src=history.html</a:t>
            </a:r>
          </a:p>
        </p:txBody>
      </p:sp>
      <p:cxnSp>
        <p:nvCxnSpPr>
          <p:cNvPr id="11" name="직선 연결선 10"/>
          <p:cNvCxnSpPr>
            <a:stCxn id="6" idx="2"/>
          </p:cNvCxnSpPr>
          <p:nvPr/>
        </p:nvCxnSpPr>
        <p:spPr>
          <a:xfrm flipH="1">
            <a:off x="4153729" y="5351532"/>
            <a:ext cx="286112" cy="13767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305799" y="6815138"/>
            <a:ext cx="4581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주문 내역에 픽업이 않았거나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배송 완료 </a:t>
            </a:r>
            <a:r>
              <a:rPr lang="ko-KR" altLang="en-US" dirty="0" smtClean="0">
                <a:solidFill>
                  <a:schemeClr val="bg1"/>
                </a:solidFill>
              </a:rPr>
              <a:t>시 </a:t>
            </a:r>
            <a:r>
              <a:rPr lang="en-US" altLang="ko-KR" dirty="0" smtClean="0">
                <a:solidFill>
                  <a:schemeClr val="bg1"/>
                </a:solidFill>
              </a:rPr>
              <a:t>1</a:t>
            </a:r>
            <a:r>
              <a:rPr lang="ko-KR" altLang="en-US" dirty="0" smtClean="0">
                <a:solidFill>
                  <a:schemeClr val="bg1"/>
                </a:solidFill>
              </a:rPr>
              <a:t>회 </a:t>
            </a:r>
            <a:r>
              <a:rPr lang="en-US" altLang="ko-KR" dirty="0" smtClean="0">
                <a:solidFill>
                  <a:schemeClr val="bg1"/>
                </a:solidFill>
              </a:rPr>
              <a:t>! </a:t>
            </a:r>
            <a:r>
              <a:rPr lang="ko-KR" altLang="en-US" dirty="0" smtClean="0">
                <a:solidFill>
                  <a:schemeClr val="bg1"/>
                </a:solidFill>
              </a:rPr>
              <a:t>표시를 통해 </a:t>
            </a:r>
            <a:r>
              <a:rPr lang="ko-KR" altLang="en-US" dirty="0" err="1" smtClean="0">
                <a:solidFill>
                  <a:schemeClr val="bg1"/>
                </a:solidFill>
              </a:rPr>
              <a:t>알람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47562" y="6819901"/>
            <a:ext cx="34123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Hover </a:t>
            </a:r>
            <a:r>
              <a:rPr lang="ko-KR" altLang="en-US" dirty="0" smtClean="0">
                <a:solidFill>
                  <a:schemeClr val="bg1"/>
                </a:solidFill>
              </a:rPr>
              <a:t>로 이벤트</a:t>
            </a:r>
            <a:r>
              <a:rPr lang="en-US" altLang="ko-KR" dirty="0" smtClean="0">
                <a:solidFill>
                  <a:schemeClr val="bg1"/>
                </a:solidFill>
              </a:rPr>
              <a:t>/</a:t>
            </a:r>
            <a:r>
              <a:rPr lang="ko-KR" altLang="en-US" dirty="0" smtClean="0">
                <a:solidFill>
                  <a:schemeClr val="bg1"/>
                </a:solidFill>
              </a:rPr>
              <a:t>공지 따로 표시</a:t>
            </a:r>
            <a:r>
              <a:rPr lang="en-US" altLang="ko-KR" dirty="0" smtClean="0">
                <a:solidFill>
                  <a:schemeClr val="bg1"/>
                </a:solidFill>
              </a:rPr>
              <a:t/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</a:rPr>
              <a:t>이벤트 </a:t>
            </a:r>
            <a:r>
              <a:rPr lang="en-US" altLang="ko-KR" dirty="0" smtClean="0">
                <a:solidFill>
                  <a:schemeClr val="bg1"/>
                </a:solidFill>
              </a:rPr>
              <a:t>: event_board.html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</a:rPr>
              <a:t>공지 </a:t>
            </a:r>
            <a:r>
              <a:rPr lang="en-US" altLang="ko-KR" dirty="0" smtClean="0">
                <a:solidFill>
                  <a:schemeClr val="bg1"/>
                </a:solidFill>
              </a:rPr>
              <a:t>: notice_board.html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14" name="직선 연결선 13"/>
          <p:cNvCxnSpPr>
            <a:stCxn id="9" idx="2"/>
          </p:cNvCxnSpPr>
          <p:nvPr/>
        </p:nvCxnSpPr>
        <p:spPr>
          <a:xfrm flipH="1">
            <a:off x="9363491" y="5362644"/>
            <a:ext cx="66467" cy="130009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>
            <a:stCxn id="4" idx="0"/>
            <a:endCxn id="21" idx="2"/>
          </p:cNvCxnSpPr>
          <p:nvPr/>
        </p:nvCxnSpPr>
        <p:spPr>
          <a:xfrm flipV="1">
            <a:off x="7038975" y="2838935"/>
            <a:ext cx="623" cy="11822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649237" y="2469603"/>
            <a:ext cx="4780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>
                <a:solidFill>
                  <a:schemeClr val="bg1"/>
                </a:solidFill>
              </a:rPr>
              <a:t>기본적으로 간편하게 </a:t>
            </a:r>
            <a:r>
              <a:rPr lang="ko-KR" altLang="en-US" dirty="0" smtClean="0">
                <a:solidFill>
                  <a:schemeClr val="bg1"/>
                </a:solidFill>
              </a:rPr>
              <a:t>한 줄 표기 간단하게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4798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14" name="Text 0"/>
          <p:cNvSpPr/>
          <p:nvPr/>
        </p:nvSpPr>
        <p:spPr>
          <a:xfrm>
            <a:off x="793790" y="868561"/>
            <a:ext cx="65010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인덱스 </a:t>
            </a:r>
            <a:r>
              <a:rPr lang="en-US" sz="4450" dirty="0" err="1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페이지</a:t>
            </a:r>
            <a:r>
              <a:rPr 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(index.html</a:t>
            </a: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)</a:t>
            </a:r>
            <a:endParaRPr lang="en-US" sz="4450" dirty="0"/>
          </a:p>
        </p:txBody>
      </p:sp>
      <p:sp>
        <p:nvSpPr>
          <p:cNvPr id="15" name="직사각형 14"/>
          <p:cNvSpPr/>
          <p:nvPr/>
        </p:nvSpPr>
        <p:spPr>
          <a:xfrm>
            <a:off x="1114425" y="1924050"/>
            <a:ext cx="5842966" cy="586822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266825" y="2076451"/>
            <a:ext cx="5491784" cy="22768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Img</a:t>
            </a:r>
            <a:r>
              <a:rPr lang="en-US" altLang="ko-KR" dirty="0" smtClean="0"/>
              <a:t> </a:t>
            </a:r>
            <a:r>
              <a:rPr lang="ko-KR" altLang="en-US" dirty="0" smtClean="0"/>
              <a:t>슬라이드 쇼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1266825" y="4934364"/>
            <a:ext cx="2649192" cy="22768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공지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4109417" y="4934364"/>
            <a:ext cx="2649192" cy="22768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이벤트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5935318" y="2158366"/>
            <a:ext cx="347870" cy="3752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21" name="직사각형 20"/>
          <p:cNvSpPr/>
          <p:nvPr/>
        </p:nvSpPr>
        <p:spPr>
          <a:xfrm>
            <a:off x="6351105" y="2158366"/>
            <a:ext cx="347870" cy="3752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</a:t>
            </a:r>
            <a:endParaRPr lang="ko-KR" altLang="en-US" dirty="0"/>
          </a:p>
        </p:txBody>
      </p:sp>
      <p:cxnSp>
        <p:nvCxnSpPr>
          <p:cNvPr id="24" name="직선 연결선 23"/>
          <p:cNvCxnSpPr>
            <a:stCxn id="17" idx="3"/>
            <a:endCxn id="25" idx="1"/>
          </p:cNvCxnSpPr>
          <p:nvPr/>
        </p:nvCxnSpPr>
        <p:spPr>
          <a:xfrm>
            <a:off x="3916017" y="6072808"/>
            <a:ext cx="4198092" cy="53828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114109" y="6010923"/>
            <a:ext cx="48862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가장 최근 올라왔거나 강조 하고픈</a:t>
            </a:r>
            <a:r>
              <a:rPr lang="en-US" altLang="ko-KR" dirty="0" smtClean="0">
                <a:solidFill>
                  <a:schemeClr val="bg1"/>
                </a:solidFill>
              </a:rPr>
              <a:t/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ko-KR" altLang="en-US" dirty="0" smtClean="0">
                <a:solidFill>
                  <a:schemeClr val="bg1"/>
                </a:solidFill>
              </a:rPr>
              <a:t> 공지 이벤트 위주 기입</a:t>
            </a:r>
            <a:r>
              <a:rPr lang="en-US" altLang="ko-KR" dirty="0" smtClean="0">
                <a:solidFill>
                  <a:schemeClr val="bg1"/>
                </a:solidFill>
              </a:rPr>
              <a:t/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</a:rPr>
              <a:t>이벤트 </a:t>
            </a:r>
            <a:r>
              <a:rPr lang="en-US" altLang="ko-KR" dirty="0" smtClean="0">
                <a:solidFill>
                  <a:schemeClr val="bg1"/>
                </a:solidFill>
              </a:rPr>
              <a:t>: event_board.html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</a:rPr>
              <a:t>공지 </a:t>
            </a:r>
            <a:r>
              <a:rPr lang="en-US" altLang="ko-KR" dirty="0" smtClean="0">
                <a:solidFill>
                  <a:schemeClr val="bg1"/>
                </a:solidFill>
              </a:rPr>
              <a:t>: notice_board.html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28" name="직선 연결선 27"/>
          <p:cNvCxnSpPr>
            <a:stCxn id="18" idx="3"/>
          </p:cNvCxnSpPr>
          <p:nvPr/>
        </p:nvCxnSpPr>
        <p:spPr>
          <a:xfrm>
            <a:off x="6758609" y="6072808"/>
            <a:ext cx="1355500" cy="27829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037909" y="2076451"/>
            <a:ext cx="48862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이벤트에서 중요 </a:t>
            </a:r>
            <a:r>
              <a:rPr lang="en-US" altLang="ko-KR" dirty="0" err="1" smtClean="0">
                <a:solidFill>
                  <a:schemeClr val="bg1"/>
                </a:solidFill>
              </a:rPr>
              <a:t>img</a:t>
            </a:r>
            <a:r>
              <a:rPr lang="ko-KR" altLang="en-US" dirty="0" smtClean="0">
                <a:solidFill>
                  <a:schemeClr val="bg1"/>
                </a:solidFill>
              </a:rPr>
              <a:t>나 </a:t>
            </a:r>
            <a:r>
              <a:rPr lang="ko-KR" altLang="en-US" dirty="0" err="1" smtClean="0">
                <a:solidFill>
                  <a:schemeClr val="bg1"/>
                </a:solidFill>
              </a:rPr>
              <a:t>신메뉴</a:t>
            </a:r>
            <a:r>
              <a:rPr lang="ko-KR" altLang="en-US" dirty="0" smtClean="0">
                <a:solidFill>
                  <a:schemeClr val="bg1"/>
                </a:solidFill>
              </a:rPr>
              <a:t> 기입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solidFill>
                  <a:schemeClr val="bg1"/>
                </a:solidFill>
              </a:rPr>
              <a:t>이미지 슬라이드 쇼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ko-KR" altLang="en-US" dirty="0" smtClean="0">
                <a:solidFill>
                  <a:schemeClr val="bg1"/>
                </a:solidFill>
              </a:rPr>
              <a:t>상위 숫자 택할 시 해당 이미지로 이동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altLang="ko-KR" dirty="0" smtClean="0">
                <a:solidFill>
                  <a:schemeClr val="bg1"/>
                </a:solidFill>
              </a:rPr>
              <a:t>hover</a:t>
            </a:r>
            <a:r>
              <a:rPr lang="ko-KR" altLang="en-US" dirty="0" smtClean="0">
                <a:solidFill>
                  <a:schemeClr val="bg1"/>
                </a:solidFill>
              </a:rPr>
              <a:t>시 이미지 슬라이드 쇼 일시정지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r>
              <a:rPr lang="ko-KR" altLang="en-US" dirty="0" smtClean="0">
                <a:solidFill>
                  <a:schemeClr val="bg1"/>
                </a:solidFill>
              </a:rPr>
              <a:t> </a:t>
            </a:r>
            <a:endParaRPr lang="en-US" altLang="ko-KR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33" name="직선 연결선 32"/>
          <p:cNvCxnSpPr>
            <a:stCxn id="16" idx="3"/>
          </p:cNvCxnSpPr>
          <p:nvPr/>
        </p:nvCxnSpPr>
        <p:spPr>
          <a:xfrm flipV="1">
            <a:off x="6758609" y="2951922"/>
            <a:ext cx="1192695" cy="26297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532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047512"/>
            <a:ext cx="69959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25" name="Text 0"/>
          <p:cNvSpPr/>
          <p:nvPr/>
        </p:nvSpPr>
        <p:spPr>
          <a:xfrm>
            <a:off x="793790" y="868561"/>
            <a:ext cx="73662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</a:rPr>
              <a:t>이벤트 보드</a:t>
            </a:r>
            <a:r>
              <a:rPr lang="en-US" altLang="ko-KR" sz="4450" dirty="0" smtClean="0">
                <a:solidFill>
                  <a:srgbClr val="F2E782"/>
                </a:solidFill>
                <a:latin typeface="Prata" pitchFamily="34" charset="0"/>
              </a:rPr>
              <a:t>, </a:t>
            </a: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</a:rPr>
              <a:t>공지사항 보드</a:t>
            </a:r>
            <a:endParaRPr lang="en-US" sz="4450" dirty="0"/>
          </a:p>
        </p:txBody>
      </p:sp>
      <p:sp>
        <p:nvSpPr>
          <p:cNvPr id="26" name="직사각형 25"/>
          <p:cNvSpPr/>
          <p:nvPr/>
        </p:nvSpPr>
        <p:spPr>
          <a:xfrm>
            <a:off x="1114425" y="1924050"/>
            <a:ext cx="5842966" cy="586822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500808" y="2087552"/>
            <a:ext cx="2102540" cy="4480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보드 이름</a:t>
            </a:r>
            <a:endParaRPr lang="ko-KR" altLang="en-US" dirty="0"/>
          </a:p>
        </p:txBody>
      </p:sp>
      <p:sp>
        <p:nvSpPr>
          <p:cNvPr id="28" name="직사각형 27"/>
          <p:cNvSpPr/>
          <p:nvPr/>
        </p:nvSpPr>
        <p:spPr>
          <a:xfrm>
            <a:off x="4109417" y="2087552"/>
            <a:ext cx="2393051" cy="4480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선택 버튼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1612416" y="4434824"/>
            <a:ext cx="4778444" cy="3089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List 1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612416" y="4856822"/>
            <a:ext cx="4778444" cy="3089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List 2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1622355" y="5273435"/>
            <a:ext cx="4778444" cy="3089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List 3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1500808" y="3894572"/>
            <a:ext cx="5001660" cy="3604404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1612416" y="4019307"/>
            <a:ext cx="4778444" cy="3089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항목 </a:t>
            </a:r>
            <a:r>
              <a:rPr lang="en-US" altLang="ko-KR" dirty="0" smtClean="0"/>
              <a:t>1, </a:t>
            </a:r>
            <a:r>
              <a:rPr lang="ko-KR" altLang="en-US" dirty="0" smtClean="0"/>
              <a:t>항목</a:t>
            </a:r>
            <a:r>
              <a:rPr lang="en-US" altLang="ko-KR" dirty="0" smtClean="0"/>
              <a:t>2, ….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1500808" y="2676795"/>
            <a:ext cx="5001660" cy="11047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대표 사진</a:t>
            </a:r>
            <a:endParaRPr lang="ko-KR" altLang="en-US" dirty="0"/>
          </a:p>
        </p:txBody>
      </p:sp>
      <p:cxnSp>
        <p:nvCxnSpPr>
          <p:cNvPr id="38" name="직선 연결선 37"/>
          <p:cNvCxnSpPr>
            <a:stCxn id="36" idx="3"/>
            <a:endCxn id="54" idx="1"/>
          </p:cNvCxnSpPr>
          <p:nvPr/>
        </p:nvCxnSpPr>
        <p:spPr>
          <a:xfrm>
            <a:off x="6390860" y="4173778"/>
            <a:ext cx="1647049" cy="61504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8037909" y="2076451"/>
            <a:ext cx="48862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solidFill>
                  <a:schemeClr val="bg1"/>
                </a:solidFill>
              </a:rPr>
              <a:t>토글</a:t>
            </a:r>
            <a:r>
              <a:rPr lang="ko-KR" altLang="en-US" dirty="0" smtClean="0">
                <a:solidFill>
                  <a:schemeClr val="bg1"/>
                </a:solidFill>
              </a:rPr>
              <a:t> 스위치 로 구현할 것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ko-KR" altLang="en-US" dirty="0" smtClean="0">
                <a:solidFill>
                  <a:schemeClr val="bg1"/>
                </a:solidFill>
              </a:rPr>
              <a:t>이벤트 </a:t>
            </a:r>
            <a:r>
              <a:rPr lang="en-US" altLang="ko-KR" dirty="0" smtClean="0">
                <a:solidFill>
                  <a:schemeClr val="bg1"/>
                </a:solidFill>
              </a:rPr>
              <a:t>/ </a:t>
            </a:r>
            <a:r>
              <a:rPr lang="ko-KR" altLang="en-US" dirty="0" smtClean="0">
                <a:solidFill>
                  <a:schemeClr val="bg1"/>
                </a:solidFill>
              </a:rPr>
              <a:t>공지사항 두개로 나뉘어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누르면 보드 이름이 바뀌며 내용 또한 달라진다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40" name="직선 연결선 39"/>
          <p:cNvCxnSpPr>
            <a:stCxn id="28" idx="3"/>
            <a:endCxn id="39" idx="1"/>
          </p:cNvCxnSpPr>
          <p:nvPr/>
        </p:nvCxnSpPr>
        <p:spPr>
          <a:xfrm>
            <a:off x="6502468" y="2311596"/>
            <a:ext cx="1535441" cy="2265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622355" y="5709700"/>
            <a:ext cx="47685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ctr"/>
            <a:endParaRPr lang="en-US" altLang="ko-KR" dirty="0" smtClean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037909" y="4465656"/>
            <a:ext cx="4886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제목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내용 일부분</a:t>
            </a:r>
            <a:r>
              <a:rPr lang="en-US" altLang="ko-KR" dirty="0" smtClean="0">
                <a:solidFill>
                  <a:schemeClr val="bg1"/>
                </a:solidFill>
              </a:rPr>
              <a:t>(</a:t>
            </a:r>
            <a:r>
              <a:rPr lang="ko-KR" altLang="en-US" dirty="0" smtClean="0">
                <a:solidFill>
                  <a:schemeClr val="bg1"/>
                </a:solidFill>
              </a:rPr>
              <a:t>요약</a:t>
            </a:r>
            <a:r>
              <a:rPr lang="en-US" altLang="ko-KR" dirty="0" smtClean="0">
                <a:solidFill>
                  <a:schemeClr val="bg1"/>
                </a:solidFill>
              </a:rPr>
              <a:t>),</a:t>
            </a:r>
          </a:p>
          <a:p>
            <a:r>
              <a:rPr lang="ko-KR" altLang="en-US" dirty="0" smtClean="0">
                <a:solidFill>
                  <a:schemeClr val="bg1"/>
                </a:solidFill>
              </a:rPr>
              <a:t>작성자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조회수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적은 일자</a:t>
            </a:r>
            <a:r>
              <a:rPr lang="en-US" altLang="ko-KR" dirty="0" smtClean="0">
                <a:solidFill>
                  <a:schemeClr val="bg1"/>
                </a:solidFill>
              </a:rPr>
              <a:t>. </a:t>
            </a:r>
            <a:r>
              <a:rPr lang="ko-KR" altLang="en-US" dirty="0" smtClean="0">
                <a:solidFill>
                  <a:schemeClr val="bg1"/>
                </a:solidFill>
              </a:rPr>
              <a:t>등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788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0"/>
          <p:cNvSpPr/>
          <p:nvPr/>
        </p:nvSpPr>
        <p:spPr>
          <a:xfrm>
            <a:off x="793789" y="868561"/>
            <a:ext cx="84496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</a:rPr>
              <a:t>이벤트 보드</a:t>
            </a:r>
            <a:r>
              <a:rPr lang="en-US" altLang="ko-KR" sz="4450" dirty="0" smtClean="0">
                <a:solidFill>
                  <a:srgbClr val="F2E782"/>
                </a:solidFill>
                <a:latin typeface="Prata" pitchFamily="34" charset="0"/>
              </a:rPr>
              <a:t>, </a:t>
            </a: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</a:rPr>
              <a:t>공지사항 보드 </a:t>
            </a:r>
            <a:r>
              <a:rPr lang="en-US" altLang="ko-KR" sz="4450" dirty="0" smtClean="0">
                <a:solidFill>
                  <a:srgbClr val="F2E782"/>
                </a:solidFill>
                <a:latin typeface="Prata" pitchFamily="34" charset="0"/>
              </a:rPr>
              <a:t>view</a:t>
            </a:r>
            <a:endParaRPr lang="en-US" sz="4450" dirty="0"/>
          </a:p>
        </p:txBody>
      </p:sp>
      <p:sp>
        <p:nvSpPr>
          <p:cNvPr id="26" name="직사각형 25"/>
          <p:cNvSpPr/>
          <p:nvPr/>
        </p:nvSpPr>
        <p:spPr>
          <a:xfrm>
            <a:off x="1114425" y="1924050"/>
            <a:ext cx="5842966" cy="586822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500808" y="2087552"/>
            <a:ext cx="5001660" cy="4480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보드 이름</a:t>
            </a:r>
            <a:endParaRPr lang="ko-KR" altLang="en-US" dirty="0"/>
          </a:p>
        </p:txBody>
      </p:sp>
      <p:sp>
        <p:nvSpPr>
          <p:cNvPr id="29" name="직사각형 28"/>
          <p:cNvSpPr/>
          <p:nvPr/>
        </p:nvSpPr>
        <p:spPr>
          <a:xfrm>
            <a:off x="1612416" y="5315994"/>
            <a:ext cx="4778444" cy="3089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List 1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612416" y="5737992"/>
            <a:ext cx="4778444" cy="3089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List 2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1622355" y="6154605"/>
            <a:ext cx="4778444" cy="3089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List 3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1500808" y="5181084"/>
            <a:ext cx="5001660" cy="231789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직사각형 36"/>
          <p:cNvSpPr/>
          <p:nvPr/>
        </p:nvSpPr>
        <p:spPr>
          <a:xfrm>
            <a:off x="1500808" y="2676795"/>
            <a:ext cx="5001660" cy="23912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내용</a:t>
            </a:r>
            <a:endParaRPr lang="ko-KR" altLang="en-US" dirty="0"/>
          </a:p>
        </p:txBody>
      </p:sp>
      <p:cxnSp>
        <p:nvCxnSpPr>
          <p:cNvPr id="38" name="직선 연결선 37"/>
          <p:cNvCxnSpPr>
            <a:stCxn id="35" idx="3"/>
            <a:endCxn id="54" idx="1"/>
          </p:cNvCxnSpPr>
          <p:nvPr/>
        </p:nvCxnSpPr>
        <p:spPr>
          <a:xfrm>
            <a:off x="6502468" y="6340030"/>
            <a:ext cx="1406233" cy="57400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8037909" y="2076451"/>
            <a:ext cx="4886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제목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작성자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작성 날짜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수정 날짜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등등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40" name="직선 연결선 39"/>
          <p:cNvCxnSpPr>
            <a:stCxn id="27" idx="3"/>
            <a:endCxn id="39" idx="1"/>
          </p:cNvCxnSpPr>
          <p:nvPr/>
        </p:nvCxnSpPr>
        <p:spPr>
          <a:xfrm flipV="1">
            <a:off x="6502468" y="2261117"/>
            <a:ext cx="1535441" cy="5047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622355" y="6590870"/>
            <a:ext cx="4768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908701" y="6729369"/>
            <a:ext cx="4886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댓글 </a:t>
            </a:r>
            <a:r>
              <a:rPr lang="en-US" altLang="ko-KR" dirty="0" smtClean="0">
                <a:solidFill>
                  <a:schemeClr val="bg1"/>
                </a:solidFill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</a:rPr>
              <a:t>덧글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2147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1114425" y="1924050"/>
            <a:ext cx="5842966" cy="586822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1500808" y="2087552"/>
            <a:ext cx="5001660" cy="4480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보드 이름</a:t>
            </a:r>
            <a:endParaRPr lang="ko-KR" altLang="en-US" dirty="0"/>
          </a:p>
        </p:txBody>
      </p:sp>
      <p:sp>
        <p:nvSpPr>
          <p:cNvPr id="37" name="직사각형 36"/>
          <p:cNvSpPr/>
          <p:nvPr/>
        </p:nvSpPr>
        <p:spPr>
          <a:xfrm>
            <a:off x="1500808" y="2676794"/>
            <a:ext cx="5001660" cy="488688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8" name="직선 연결선 37"/>
          <p:cNvCxnSpPr/>
          <p:nvPr/>
        </p:nvCxnSpPr>
        <p:spPr>
          <a:xfrm>
            <a:off x="10351838" y="5581359"/>
            <a:ext cx="1406233" cy="57400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8037909" y="2076451"/>
            <a:ext cx="4886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제목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작성자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작성 날짜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수정 날짜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등등</a:t>
            </a:r>
            <a:r>
              <a:rPr lang="en-US" altLang="ko-KR" dirty="0" smtClean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40" name="직선 연결선 39"/>
          <p:cNvCxnSpPr/>
          <p:nvPr/>
        </p:nvCxnSpPr>
        <p:spPr>
          <a:xfrm flipV="1">
            <a:off x="7343774" y="3296245"/>
            <a:ext cx="1535441" cy="285911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7908701" y="6729369"/>
            <a:ext cx="4886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댓글 </a:t>
            </a:r>
            <a:r>
              <a:rPr lang="en-US" altLang="ko-KR" dirty="0" smtClean="0">
                <a:solidFill>
                  <a:schemeClr val="bg1"/>
                </a:solidFill>
              </a:rPr>
              <a:t>- </a:t>
            </a:r>
            <a:r>
              <a:rPr lang="ko-KR" altLang="en-US" dirty="0" smtClean="0">
                <a:solidFill>
                  <a:schemeClr val="bg1"/>
                </a:solidFill>
              </a:rPr>
              <a:t>덧글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 0"/>
          <p:cNvSpPr/>
          <p:nvPr/>
        </p:nvSpPr>
        <p:spPr>
          <a:xfrm>
            <a:off x="793789" y="868561"/>
            <a:ext cx="84496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</a:rPr>
              <a:t>메뉴 </a:t>
            </a:r>
            <a:r>
              <a:rPr lang="en-US" altLang="ko-KR" sz="4450" dirty="0" smtClean="0">
                <a:solidFill>
                  <a:srgbClr val="F2E782"/>
                </a:solidFill>
                <a:latin typeface="Prata" pitchFamily="34" charset="0"/>
              </a:rPr>
              <a:t>menu.html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1666659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868561"/>
            <a:ext cx="65010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로그인 페이지 (login.html)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소셜 로그인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카카오, 네이버, 구글 간편 연동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35052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이메일 로그인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기존 회원 아이디/비밀번호 입력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회원가입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신규 가입 및 비밀번호 찾기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680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권한 안내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2680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비회원 이용 제한 사항 표시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3479616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84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스타일 가이드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컬러 팔레트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진한 어두운 노랑 #B8860B 기반 배색 시스템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타이포그래피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Noto Sans KR 폰트로 가독성 극대화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인터랙션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버튼 호버 효과와 부드러운 애니메이션</a:t>
            </a:r>
            <a:endParaRPr lang="en-US" sz="175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701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사용자 경험 시나리오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1906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30190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첫 방문 임팩트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50948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메인화면에서 브랜드 정체성 강하게 어필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099203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1644134" y="40992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직관적 네비게이션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58962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메뉴 확인부터 주문까지 최소 클릭으로 완성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179338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1984415" y="51793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커뮤니티 참여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66975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후기 작성과 정보 공유로 재방문 유도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498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</a:rPr>
              <a:t>목차</a:t>
            </a:r>
            <a:endParaRPr lang="en-US" sz="4450" dirty="0"/>
          </a:p>
        </p:txBody>
      </p:sp>
      <p:grpSp>
        <p:nvGrpSpPr>
          <p:cNvPr id="24" name="그룹 23"/>
          <p:cNvGrpSpPr/>
          <p:nvPr/>
        </p:nvGrpSpPr>
        <p:grpSpPr>
          <a:xfrm>
            <a:off x="1530906" y="5589394"/>
            <a:ext cx="1659555" cy="1126445"/>
            <a:chOff x="1530906" y="5589394"/>
            <a:chExt cx="1659555" cy="1126445"/>
          </a:xfrm>
        </p:grpSpPr>
        <p:sp>
          <p:nvSpPr>
            <p:cNvPr id="11" name="Text 8"/>
            <p:cNvSpPr/>
            <p:nvPr/>
          </p:nvSpPr>
          <p:spPr>
            <a:xfrm>
              <a:off x="1530906" y="6361509"/>
              <a:ext cx="165955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750"/>
                </a:lnSpc>
                <a:buNone/>
              </a:pPr>
              <a:r>
                <a:rPr lang="ko-KR" altLang="en-US" sz="2200" dirty="0" smtClean="0">
                  <a:solidFill>
                    <a:srgbClr val="CFCBBF"/>
                  </a:solidFill>
                  <a:latin typeface="Prata" pitchFamily="34" charset="0"/>
                  <a:ea typeface="Prata" pitchFamily="34" charset="-122"/>
                  <a:cs typeface="Prata" pitchFamily="34" charset="-120"/>
                </a:rPr>
                <a:t>팀 소개</a:t>
              </a:r>
              <a:endParaRPr lang="en-US" sz="2200" dirty="0"/>
            </a:p>
          </p:txBody>
        </p:sp>
        <p:sp>
          <p:nvSpPr>
            <p:cNvPr id="13" name="Shape 10"/>
            <p:cNvSpPr/>
            <p:nvPr/>
          </p:nvSpPr>
          <p:spPr>
            <a:xfrm>
              <a:off x="2105532" y="5589394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</p:grpSp>
      <p:grpSp>
        <p:nvGrpSpPr>
          <p:cNvPr id="25" name="그룹 24"/>
          <p:cNvGrpSpPr/>
          <p:nvPr/>
        </p:nvGrpSpPr>
        <p:grpSpPr>
          <a:xfrm>
            <a:off x="4075323" y="5589394"/>
            <a:ext cx="1659555" cy="1126445"/>
            <a:chOff x="1530906" y="5589394"/>
            <a:chExt cx="1659555" cy="1126445"/>
          </a:xfrm>
        </p:grpSpPr>
        <p:sp>
          <p:nvSpPr>
            <p:cNvPr id="26" name="Text 8"/>
            <p:cNvSpPr/>
            <p:nvPr/>
          </p:nvSpPr>
          <p:spPr>
            <a:xfrm>
              <a:off x="1530906" y="6361509"/>
              <a:ext cx="165955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750"/>
                </a:lnSpc>
                <a:buNone/>
              </a:pPr>
              <a:r>
                <a:rPr lang="ko-KR" altLang="en-US" sz="2200" dirty="0" smtClean="0">
                  <a:solidFill>
                    <a:srgbClr val="CFCBBF"/>
                  </a:solidFill>
                  <a:latin typeface="Prata" pitchFamily="34" charset="0"/>
                  <a:ea typeface="Prata" pitchFamily="34" charset="-122"/>
                  <a:cs typeface="Prata" pitchFamily="34" charset="-120"/>
                </a:rPr>
                <a:t>프로젝트 소개</a:t>
              </a:r>
              <a:endParaRPr lang="en-US" sz="2200" dirty="0"/>
            </a:p>
          </p:txBody>
        </p:sp>
        <p:sp>
          <p:nvSpPr>
            <p:cNvPr id="27" name="Shape 10"/>
            <p:cNvSpPr/>
            <p:nvPr/>
          </p:nvSpPr>
          <p:spPr>
            <a:xfrm>
              <a:off x="2105532" y="5589394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</p:grpSp>
      <p:grpSp>
        <p:nvGrpSpPr>
          <p:cNvPr id="28" name="그룹 27"/>
          <p:cNvGrpSpPr/>
          <p:nvPr/>
        </p:nvGrpSpPr>
        <p:grpSpPr>
          <a:xfrm>
            <a:off x="6619740" y="5589394"/>
            <a:ext cx="1659555" cy="1126445"/>
            <a:chOff x="1530906" y="5589394"/>
            <a:chExt cx="1659555" cy="1126445"/>
          </a:xfrm>
        </p:grpSpPr>
        <p:sp>
          <p:nvSpPr>
            <p:cNvPr id="29" name="Text 8"/>
            <p:cNvSpPr/>
            <p:nvPr/>
          </p:nvSpPr>
          <p:spPr>
            <a:xfrm>
              <a:off x="1530906" y="6361509"/>
              <a:ext cx="165955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750"/>
                </a:lnSpc>
                <a:buNone/>
              </a:pPr>
              <a:r>
                <a:rPr lang="ko-KR" altLang="en-US" sz="2200" dirty="0" smtClean="0">
                  <a:solidFill>
                    <a:srgbClr val="CFCBBF"/>
                  </a:solidFill>
                  <a:latin typeface="Prata" pitchFamily="34" charset="0"/>
                </a:rPr>
                <a:t>프로젝트 구성</a:t>
              </a:r>
              <a:endParaRPr lang="en-US" sz="2200" dirty="0"/>
            </a:p>
          </p:txBody>
        </p:sp>
        <p:sp>
          <p:nvSpPr>
            <p:cNvPr id="30" name="Shape 10"/>
            <p:cNvSpPr/>
            <p:nvPr/>
          </p:nvSpPr>
          <p:spPr>
            <a:xfrm>
              <a:off x="2105532" y="5589394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</p:grpSp>
      <p:cxnSp>
        <p:nvCxnSpPr>
          <p:cNvPr id="68" name="직선 화살표 연결선 67"/>
          <p:cNvCxnSpPr>
            <a:stCxn id="13" idx="3"/>
            <a:endCxn id="27" idx="1"/>
          </p:cNvCxnSpPr>
          <p:nvPr/>
        </p:nvCxnSpPr>
        <p:spPr>
          <a:xfrm>
            <a:off x="2615834" y="5844545"/>
            <a:ext cx="203411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/>
          <p:cNvCxnSpPr>
            <a:stCxn id="27" idx="3"/>
            <a:endCxn id="30" idx="1"/>
          </p:cNvCxnSpPr>
          <p:nvPr/>
        </p:nvCxnSpPr>
        <p:spPr>
          <a:xfrm>
            <a:off x="5160251" y="5844545"/>
            <a:ext cx="203411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/>
          <p:cNvCxnSpPr>
            <a:stCxn id="30" idx="3"/>
            <a:endCxn id="77" idx="1"/>
          </p:cNvCxnSpPr>
          <p:nvPr/>
        </p:nvCxnSpPr>
        <p:spPr>
          <a:xfrm>
            <a:off x="7704668" y="5844545"/>
            <a:ext cx="203411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그룹 74"/>
          <p:cNvGrpSpPr/>
          <p:nvPr/>
        </p:nvGrpSpPr>
        <p:grpSpPr>
          <a:xfrm>
            <a:off x="9164157" y="5589394"/>
            <a:ext cx="1659555" cy="1126445"/>
            <a:chOff x="1530906" y="5589394"/>
            <a:chExt cx="1659555" cy="1126445"/>
          </a:xfrm>
        </p:grpSpPr>
        <p:sp>
          <p:nvSpPr>
            <p:cNvPr id="76" name="Text 8"/>
            <p:cNvSpPr/>
            <p:nvPr/>
          </p:nvSpPr>
          <p:spPr>
            <a:xfrm>
              <a:off x="1530906" y="6361509"/>
              <a:ext cx="165955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750"/>
                </a:lnSpc>
                <a:buNone/>
              </a:pPr>
              <a:r>
                <a:rPr lang="ko-KR" altLang="en-US" sz="2200" smtClean="0">
                  <a:solidFill>
                    <a:srgbClr val="CFCBBF"/>
                  </a:solidFill>
                  <a:latin typeface="Prata" pitchFamily="34" charset="0"/>
                </a:rPr>
                <a:t>스토리 보드</a:t>
              </a:r>
              <a:endParaRPr lang="en-US" sz="2200" dirty="0"/>
            </a:p>
          </p:txBody>
        </p:sp>
        <p:sp>
          <p:nvSpPr>
            <p:cNvPr id="77" name="Shape 10"/>
            <p:cNvSpPr/>
            <p:nvPr/>
          </p:nvSpPr>
          <p:spPr>
            <a:xfrm>
              <a:off x="2105532" y="5589394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</p:grpSp>
      <p:cxnSp>
        <p:nvCxnSpPr>
          <p:cNvPr id="79" name="직선 화살표 연결선 78"/>
          <p:cNvCxnSpPr>
            <a:stCxn id="77" idx="3"/>
            <a:endCxn id="54" idx="1"/>
          </p:cNvCxnSpPr>
          <p:nvPr/>
        </p:nvCxnSpPr>
        <p:spPr>
          <a:xfrm>
            <a:off x="10249085" y="5844545"/>
            <a:ext cx="203411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그룹 84"/>
          <p:cNvGrpSpPr/>
          <p:nvPr/>
        </p:nvGrpSpPr>
        <p:grpSpPr>
          <a:xfrm>
            <a:off x="11708574" y="5589394"/>
            <a:ext cx="1659555" cy="1126445"/>
            <a:chOff x="1530906" y="5589394"/>
            <a:chExt cx="1659555" cy="1126445"/>
          </a:xfrm>
        </p:grpSpPr>
        <p:sp>
          <p:nvSpPr>
            <p:cNvPr id="86" name="Text 8"/>
            <p:cNvSpPr/>
            <p:nvPr/>
          </p:nvSpPr>
          <p:spPr>
            <a:xfrm>
              <a:off x="1530906" y="6361509"/>
              <a:ext cx="165955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ctr">
                <a:lnSpc>
                  <a:spcPts val="2750"/>
                </a:lnSpc>
                <a:buNone/>
              </a:pPr>
              <a:r>
                <a:rPr lang="en-US" altLang="ko-KR" sz="2200" dirty="0" smtClean="0">
                  <a:solidFill>
                    <a:srgbClr val="CFCBBF"/>
                  </a:solidFill>
                  <a:latin typeface="Prata" pitchFamily="34" charset="0"/>
                </a:rPr>
                <a:t>Q&amp;A</a:t>
              </a:r>
            </a:p>
          </p:txBody>
        </p:sp>
        <p:sp>
          <p:nvSpPr>
            <p:cNvPr id="87" name="Shape 10"/>
            <p:cNvSpPr/>
            <p:nvPr/>
          </p:nvSpPr>
          <p:spPr>
            <a:xfrm>
              <a:off x="2105532" y="5589394"/>
              <a:ext cx="510302" cy="51030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0126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발표를 마치며</a:t>
            </a:r>
            <a:endParaRPr lang="en-US" sz="4450" dirty="0"/>
          </a:p>
        </p:txBody>
      </p:sp>
      <p:grpSp>
        <p:nvGrpSpPr>
          <p:cNvPr id="4" name="그룹 3"/>
          <p:cNvGrpSpPr/>
          <p:nvPr/>
        </p:nvGrpSpPr>
        <p:grpSpPr>
          <a:xfrm>
            <a:off x="3401415" y="7543800"/>
            <a:ext cx="2937291" cy="338442"/>
            <a:chOff x="3401415" y="7543800"/>
            <a:chExt cx="2937291" cy="338442"/>
          </a:xfrm>
        </p:grpSpPr>
        <p:cxnSp>
          <p:nvCxnSpPr>
            <p:cNvPr id="5" name="직선 화살표 연결선 4"/>
            <p:cNvCxnSpPr>
              <a:stCxn id="11" idx="3"/>
              <a:endCxn id="6" idx="1"/>
            </p:cNvCxnSpPr>
            <p:nvPr/>
          </p:nvCxnSpPr>
          <p:spPr>
            <a:xfrm>
              <a:off x="4377836" y="7713021"/>
              <a:ext cx="330826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Shape 10"/>
            <p:cNvSpPr/>
            <p:nvPr/>
          </p:nvSpPr>
          <p:spPr>
            <a:xfrm>
              <a:off x="4708662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7" name="Shape 10"/>
            <p:cNvSpPr/>
            <p:nvPr/>
          </p:nvSpPr>
          <p:spPr>
            <a:xfrm>
              <a:off x="5362285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8" name="Shape 10"/>
            <p:cNvSpPr/>
            <p:nvPr/>
          </p:nvSpPr>
          <p:spPr>
            <a:xfrm>
              <a:off x="6015909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cxnSp>
          <p:nvCxnSpPr>
            <p:cNvPr id="9" name="직선 화살표 연결선 8"/>
            <p:cNvCxnSpPr>
              <a:stCxn id="6" idx="3"/>
              <a:endCxn id="7" idx="1"/>
            </p:cNvCxnSpPr>
            <p:nvPr/>
          </p:nvCxnSpPr>
          <p:spPr>
            <a:xfrm>
              <a:off x="5031459" y="7713021"/>
              <a:ext cx="330826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/>
            <p:cNvCxnSpPr>
              <a:stCxn id="7" idx="3"/>
              <a:endCxn id="8" idx="1"/>
            </p:cNvCxnSpPr>
            <p:nvPr/>
          </p:nvCxnSpPr>
          <p:spPr>
            <a:xfrm>
              <a:off x="5685082" y="7713021"/>
              <a:ext cx="330827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Shape 10"/>
            <p:cNvSpPr/>
            <p:nvPr/>
          </p:nvSpPr>
          <p:spPr>
            <a:xfrm>
              <a:off x="4055039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12" name="Shape 10"/>
            <p:cNvSpPr/>
            <p:nvPr/>
          </p:nvSpPr>
          <p:spPr>
            <a:xfrm>
              <a:off x="3401415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cxnSp>
          <p:nvCxnSpPr>
            <p:cNvPr id="13" name="직선 화살표 연결선 12"/>
            <p:cNvCxnSpPr>
              <a:stCxn id="12" idx="3"/>
              <a:endCxn id="11" idx="1"/>
            </p:cNvCxnSpPr>
            <p:nvPr/>
          </p:nvCxnSpPr>
          <p:spPr>
            <a:xfrm>
              <a:off x="3724212" y="7713021"/>
              <a:ext cx="330827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7751" y="7236822"/>
            <a:ext cx="769510" cy="61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599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793790" y="20126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팀 소개</a:t>
            </a:r>
            <a:endParaRPr lang="en-US" sz="4450" dirty="0"/>
          </a:p>
        </p:txBody>
      </p:sp>
      <p:grpSp>
        <p:nvGrpSpPr>
          <p:cNvPr id="4" name="그룹 3"/>
          <p:cNvGrpSpPr/>
          <p:nvPr/>
        </p:nvGrpSpPr>
        <p:grpSpPr>
          <a:xfrm>
            <a:off x="3401415" y="7543800"/>
            <a:ext cx="2937291" cy="338442"/>
            <a:chOff x="3401415" y="7543800"/>
            <a:chExt cx="2937291" cy="338442"/>
          </a:xfrm>
        </p:grpSpPr>
        <p:cxnSp>
          <p:nvCxnSpPr>
            <p:cNvPr id="5" name="직선 화살표 연결선 4"/>
            <p:cNvCxnSpPr>
              <a:stCxn id="11" idx="3"/>
              <a:endCxn id="6" idx="1"/>
            </p:cNvCxnSpPr>
            <p:nvPr/>
          </p:nvCxnSpPr>
          <p:spPr>
            <a:xfrm>
              <a:off x="4377836" y="7713021"/>
              <a:ext cx="330826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Shape 10"/>
            <p:cNvSpPr/>
            <p:nvPr/>
          </p:nvSpPr>
          <p:spPr>
            <a:xfrm>
              <a:off x="4708662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7" name="Shape 10"/>
            <p:cNvSpPr/>
            <p:nvPr/>
          </p:nvSpPr>
          <p:spPr>
            <a:xfrm>
              <a:off x="5362285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8" name="Shape 10"/>
            <p:cNvSpPr/>
            <p:nvPr/>
          </p:nvSpPr>
          <p:spPr>
            <a:xfrm>
              <a:off x="6015909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cxnSp>
          <p:nvCxnSpPr>
            <p:cNvPr id="9" name="직선 화살표 연결선 8"/>
            <p:cNvCxnSpPr>
              <a:stCxn id="6" idx="3"/>
              <a:endCxn id="7" idx="1"/>
            </p:cNvCxnSpPr>
            <p:nvPr/>
          </p:nvCxnSpPr>
          <p:spPr>
            <a:xfrm>
              <a:off x="5031459" y="7713021"/>
              <a:ext cx="330826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/>
            <p:cNvCxnSpPr>
              <a:stCxn id="7" idx="3"/>
              <a:endCxn id="8" idx="1"/>
            </p:cNvCxnSpPr>
            <p:nvPr/>
          </p:nvCxnSpPr>
          <p:spPr>
            <a:xfrm>
              <a:off x="5685082" y="7713021"/>
              <a:ext cx="330827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Shape 10"/>
            <p:cNvSpPr/>
            <p:nvPr/>
          </p:nvSpPr>
          <p:spPr>
            <a:xfrm>
              <a:off x="4055039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12" name="Shape 10"/>
            <p:cNvSpPr/>
            <p:nvPr/>
          </p:nvSpPr>
          <p:spPr>
            <a:xfrm>
              <a:off x="3401415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cxnSp>
          <p:nvCxnSpPr>
            <p:cNvPr id="13" name="직선 화살표 연결선 12"/>
            <p:cNvCxnSpPr>
              <a:stCxn id="12" idx="3"/>
              <a:endCxn id="11" idx="1"/>
            </p:cNvCxnSpPr>
            <p:nvPr/>
          </p:nvCxnSpPr>
          <p:spPr>
            <a:xfrm>
              <a:off x="3724212" y="7713021"/>
              <a:ext cx="330827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529" y="7268286"/>
            <a:ext cx="769510" cy="61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87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793790" y="20126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프로젝트 소개</a:t>
            </a:r>
            <a:endParaRPr lang="en-US" sz="4450" dirty="0"/>
          </a:p>
        </p:txBody>
      </p:sp>
      <p:grpSp>
        <p:nvGrpSpPr>
          <p:cNvPr id="4" name="그룹 3"/>
          <p:cNvGrpSpPr/>
          <p:nvPr/>
        </p:nvGrpSpPr>
        <p:grpSpPr>
          <a:xfrm>
            <a:off x="3401415" y="7543800"/>
            <a:ext cx="2937291" cy="338442"/>
            <a:chOff x="3401415" y="7543800"/>
            <a:chExt cx="2937291" cy="338442"/>
          </a:xfrm>
        </p:grpSpPr>
        <p:cxnSp>
          <p:nvCxnSpPr>
            <p:cNvPr id="5" name="직선 화살표 연결선 4"/>
            <p:cNvCxnSpPr>
              <a:stCxn id="11" idx="3"/>
              <a:endCxn id="6" idx="1"/>
            </p:cNvCxnSpPr>
            <p:nvPr/>
          </p:nvCxnSpPr>
          <p:spPr>
            <a:xfrm>
              <a:off x="4377836" y="7713021"/>
              <a:ext cx="330826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Shape 10"/>
            <p:cNvSpPr/>
            <p:nvPr/>
          </p:nvSpPr>
          <p:spPr>
            <a:xfrm>
              <a:off x="4708662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7" name="Shape 10"/>
            <p:cNvSpPr/>
            <p:nvPr/>
          </p:nvSpPr>
          <p:spPr>
            <a:xfrm>
              <a:off x="5362285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8" name="Shape 10"/>
            <p:cNvSpPr/>
            <p:nvPr/>
          </p:nvSpPr>
          <p:spPr>
            <a:xfrm>
              <a:off x="6015909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cxnSp>
          <p:nvCxnSpPr>
            <p:cNvPr id="9" name="직선 화살표 연결선 8"/>
            <p:cNvCxnSpPr>
              <a:stCxn id="6" idx="3"/>
              <a:endCxn id="7" idx="1"/>
            </p:cNvCxnSpPr>
            <p:nvPr/>
          </p:nvCxnSpPr>
          <p:spPr>
            <a:xfrm>
              <a:off x="5031459" y="7713021"/>
              <a:ext cx="330826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/>
            <p:cNvCxnSpPr>
              <a:stCxn id="7" idx="3"/>
              <a:endCxn id="8" idx="1"/>
            </p:cNvCxnSpPr>
            <p:nvPr/>
          </p:nvCxnSpPr>
          <p:spPr>
            <a:xfrm>
              <a:off x="5685082" y="7713021"/>
              <a:ext cx="330827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Shape 10"/>
            <p:cNvSpPr/>
            <p:nvPr/>
          </p:nvSpPr>
          <p:spPr>
            <a:xfrm>
              <a:off x="4055039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12" name="Shape 10"/>
            <p:cNvSpPr/>
            <p:nvPr/>
          </p:nvSpPr>
          <p:spPr>
            <a:xfrm>
              <a:off x="3401415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cxnSp>
          <p:nvCxnSpPr>
            <p:cNvPr id="13" name="직선 화살표 연결선 12"/>
            <p:cNvCxnSpPr>
              <a:stCxn id="12" idx="3"/>
              <a:endCxn id="11" idx="1"/>
            </p:cNvCxnSpPr>
            <p:nvPr/>
          </p:nvCxnSpPr>
          <p:spPr>
            <a:xfrm>
              <a:off x="3724212" y="7713021"/>
              <a:ext cx="330827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704" y="7268286"/>
            <a:ext cx="769510" cy="61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263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622030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프로젝트 소개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메뉴 구성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시그니처 음료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베스트셀러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신메뉴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디저트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상세 정보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가격 표시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알러지 안내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원산지 정보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영업시간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793790" y="20126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프로젝트 구성</a:t>
            </a:r>
            <a:endParaRPr lang="en-US" sz="4450" dirty="0"/>
          </a:p>
        </p:txBody>
      </p:sp>
      <p:grpSp>
        <p:nvGrpSpPr>
          <p:cNvPr id="4" name="그룹 3"/>
          <p:cNvGrpSpPr/>
          <p:nvPr/>
        </p:nvGrpSpPr>
        <p:grpSpPr>
          <a:xfrm>
            <a:off x="3401415" y="7543800"/>
            <a:ext cx="2937291" cy="338442"/>
            <a:chOff x="3401415" y="7543800"/>
            <a:chExt cx="2937291" cy="338442"/>
          </a:xfrm>
        </p:grpSpPr>
        <p:cxnSp>
          <p:nvCxnSpPr>
            <p:cNvPr id="5" name="직선 화살표 연결선 4"/>
            <p:cNvCxnSpPr>
              <a:stCxn id="11" idx="3"/>
              <a:endCxn id="6" idx="1"/>
            </p:cNvCxnSpPr>
            <p:nvPr/>
          </p:nvCxnSpPr>
          <p:spPr>
            <a:xfrm>
              <a:off x="4377836" y="7713021"/>
              <a:ext cx="330826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Shape 10"/>
            <p:cNvSpPr/>
            <p:nvPr/>
          </p:nvSpPr>
          <p:spPr>
            <a:xfrm>
              <a:off x="4708662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7" name="Shape 10"/>
            <p:cNvSpPr/>
            <p:nvPr/>
          </p:nvSpPr>
          <p:spPr>
            <a:xfrm>
              <a:off x="5362285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8" name="Shape 10"/>
            <p:cNvSpPr/>
            <p:nvPr/>
          </p:nvSpPr>
          <p:spPr>
            <a:xfrm>
              <a:off x="6015909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cxnSp>
          <p:nvCxnSpPr>
            <p:cNvPr id="9" name="직선 화살표 연결선 8"/>
            <p:cNvCxnSpPr>
              <a:stCxn id="6" idx="3"/>
              <a:endCxn id="7" idx="1"/>
            </p:cNvCxnSpPr>
            <p:nvPr/>
          </p:nvCxnSpPr>
          <p:spPr>
            <a:xfrm>
              <a:off x="5031459" y="7713021"/>
              <a:ext cx="330826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/>
            <p:cNvCxnSpPr>
              <a:stCxn id="7" idx="3"/>
              <a:endCxn id="8" idx="1"/>
            </p:cNvCxnSpPr>
            <p:nvPr/>
          </p:nvCxnSpPr>
          <p:spPr>
            <a:xfrm>
              <a:off x="5685082" y="7713021"/>
              <a:ext cx="330827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Shape 10"/>
            <p:cNvSpPr/>
            <p:nvPr/>
          </p:nvSpPr>
          <p:spPr>
            <a:xfrm>
              <a:off x="4055039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12" name="Shape 10"/>
            <p:cNvSpPr/>
            <p:nvPr/>
          </p:nvSpPr>
          <p:spPr>
            <a:xfrm>
              <a:off x="3401415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cxnSp>
          <p:nvCxnSpPr>
            <p:cNvPr id="13" name="직선 화살표 연결선 12"/>
            <p:cNvCxnSpPr>
              <a:stCxn id="12" idx="3"/>
              <a:endCxn id="11" idx="1"/>
            </p:cNvCxnSpPr>
            <p:nvPr/>
          </p:nvCxnSpPr>
          <p:spPr>
            <a:xfrm>
              <a:off x="3724212" y="7713021"/>
              <a:ext cx="330827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051" y="7268286"/>
            <a:ext cx="769510" cy="61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436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793790" y="20126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프로젝트 구성</a:t>
            </a:r>
            <a:endParaRPr lang="en-US" sz="4450" dirty="0"/>
          </a:p>
        </p:txBody>
      </p:sp>
      <p:sp>
        <p:nvSpPr>
          <p:cNvPr id="4" name="TextBox 3"/>
          <p:cNvSpPr txBox="1"/>
          <p:nvPr/>
        </p:nvSpPr>
        <p:spPr>
          <a:xfrm>
            <a:off x="7072985" y="916120"/>
            <a:ext cx="3412332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project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├ index.html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├ </a:t>
            </a:r>
            <a:r>
              <a:rPr lang="en-US" altLang="ko-KR" dirty="0" smtClean="0">
                <a:solidFill>
                  <a:schemeClr val="bg1"/>
                </a:solidFill>
              </a:rPr>
              <a:t>board.html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├ board_view.html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├ </a:t>
            </a:r>
            <a:r>
              <a:rPr lang="en-US" altLang="ko-KR" dirty="0" smtClean="0">
                <a:solidFill>
                  <a:schemeClr val="bg1"/>
                </a:solidFill>
              </a:rPr>
              <a:t>menu.html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├ history.html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├ </a:t>
            </a:r>
            <a:r>
              <a:rPr lang="en-US" altLang="ko-KR" dirty="0">
                <a:solidFill>
                  <a:schemeClr val="bg1"/>
                </a:solidFill>
              </a:rPr>
              <a:t>payment.html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├ </a:t>
            </a:r>
            <a:r>
              <a:rPr lang="en-US" altLang="ko-KR" dirty="0" err="1" smtClean="0">
                <a:solidFill>
                  <a:schemeClr val="bg1"/>
                </a:solidFill>
              </a:rPr>
              <a:t>css</a:t>
            </a:r>
            <a:r>
              <a:rPr lang="en-US" altLang="ko-KR" dirty="0" smtClean="0">
                <a:solidFill>
                  <a:schemeClr val="bg1"/>
                </a:solidFill>
              </a:rPr>
              <a:t>/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 │ </a:t>
            </a:r>
            <a:r>
              <a:rPr lang="en-US" altLang="ko-KR" dirty="0" smtClean="0">
                <a:solidFill>
                  <a:schemeClr val="bg1"/>
                </a:solidFill>
              </a:rPr>
              <a:t>  ├ header.css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 │   ├ </a:t>
            </a:r>
            <a:r>
              <a:rPr lang="en-US" altLang="ko-KR" dirty="0" smtClean="0">
                <a:solidFill>
                  <a:schemeClr val="bg1"/>
                </a:solidFill>
              </a:rPr>
              <a:t>footer.css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 │   ├ </a:t>
            </a:r>
            <a:r>
              <a:rPr lang="en-US" altLang="ko-KR" dirty="0" smtClean="0">
                <a:solidFill>
                  <a:schemeClr val="bg1"/>
                </a:solidFill>
              </a:rPr>
              <a:t>index.css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│   ├ </a:t>
            </a:r>
            <a:r>
              <a:rPr lang="en-US" altLang="ko-KR" dirty="0" smtClean="0">
                <a:solidFill>
                  <a:schemeClr val="bg1"/>
                </a:solidFill>
              </a:rPr>
              <a:t>board.css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│ </a:t>
            </a:r>
            <a:r>
              <a:rPr lang="en-US" altLang="ko-KR" dirty="0" smtClean="0">
                <a:solidFill>
                  <a:schemeClr val="bg1"/>
                </a:solidFill>
              </a:rPr>
              <a:t>   └ menu.css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├ </a:t>
            </a:r>
            <a:r>
              <a:rPr lang="en-US" altLang="ko-KR" dirty="0" err="1" smtClean="0">
                <a:solidFill>
                  <a:schemeClr val="bg1"/>
                </a:solidFill>
              </a:rPr>
              <a:t>js</a:t>
            </a:r>
            <a:r>
              <a:rPr lang="en-US" altLang="ko-KR" dirty="0" smtClean="0">
                <a:solidFill>
                  <a:schemeClr val="bg1"/>
                </a:solidFill>
              </a:rPr>
              <a:t>/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│   ├ </a:t>
            </a:r>
            <a:r>
              <a:rPr lang="en-US" altLang="ko-KR" dirty="0" smtClean="0">
                <a:solidFill>
                  <a:schemeClr val="bg1"/>
                </a:solidFill>
              </a:rPr>
              <a:t>map.js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│   ├ </a:t>
            </a:r>
            <a:r>
              <a:rPr lang="en-US" altLang="ko-KR" dirty="0" smtClean="0">
                <a:solidFill>
                  <a:schemeClr val="bg1"/>
                </a:solidFill>
              </a:rPr>
              <a:t>index.js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│   ├ </a:t>
            </a:r>
            <a:r>
              <a:rPr lang="en-US" altLang="ko-KR" dirty="0" smtClean="0">
                <a:solidFill>
                  <a:schemeClr val="bg1"/>
                </a:solidFill>
              </a:rPr>
              <a:t>menu_html.js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│ </a:t>
            </a:r>
            <a:r>
              <a:rPr lang="en-US" altLang="ko-KR" dirty="0" smtClean="0">
                <a:solidFill>
                  <a:schemeClr val="bg1"/>
                </a:solidFill>
              </a:rPr>
              <a:t>   └ </a:t>
            </a:r>
            <a:r>
              <a:rPr lang="en-US" altLang="ko-KR" dirty="0" smtClean="0">
                <a:solidFill>
                  <a:schemeClr val="bg1"/>
                </a:solidFill>
              </a:rPr>
              <a:t>payment.js</a:t>
            </a:r>
          </a:p>
          <a:p>
            <a:r>
              <a:rPr lang="en-US" altLang="ko-KR" dirty="0" smtClean="0">
                <a:solidFill>
                  <a:schemeClr val="bg1"/>
                </a:solidFill>
              </a:rPr>
              <a:t>├ </a:t>
            </a:r>
            <a:r>
              <a:rPr lang="en-US" altLang="ko-KR" dirty="0" err="1" smtClean="0">
                <a:solidFill>
                  <a:schemeClr val="bg1"/>
                </a:solidFill>
              </a:rPr>
              <a:t>img</a:t>
            </a:r>
            <a:r>
              <a:rPr lang="en-US" altLang="ko-KR" dirty="0" smtClean="0">
                <a:solidFill>
                  <a:schemeClr val="bg1"/>
                </a:solidFill>
              </a:rPr>
              <a:t>/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 └ </a:t>
            </a:r>
            <a:r>
              <a:rPr lang="en-US" altLang="ko-KR" dirty="0" err="1" smtClean="0">
                <a:solidFill>
                  <a:schemeClr val="bg1"/>
                </a:solidFill>
              </a:rPr>
              <a:t>json</a:t>
            </a:r>
            <a:r>
              <a:rPr lang="en-US" altLang="ko-KR" dirty="0" smtClean="0">
                <a:solidFill>
                  <a:schemeClr val="bg1"/>
                </a:solidFill>
              </a:rPr>
              <a:t>/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</a:rPr>
              <a:t>  </a:t>
            </a:r>
            <a:r>
              <a:rPr lang="en-US" altLang="ko-KR" dirty="0" smtClean="0">
                <a:solidFill>
                  <a:schemeClr val="bg1"/>
                </a:solidFill>
              </a:rPr>
              <a:t>   ├ </a:t>
            </a:r>
            <a:r>
              <a:rPr lang="en-US" altLang="ko-KR" dirty="0" err="1" smtClean="0">
                <a:solidFill>
                  <a:schemeClr val="bg1"/>
                </a:solidFill>
              </a:rPr>
              <a:t>config.json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</a:rPr>
              <a:t>  </a:t>
            </a:r>
            <a:r>
              <a:rPr lang="en-US" altLang="ko-KR" dirty="0" smtClean="0">
                <a:solidFill>
                  <a:schemeClr val="bg1"/>
                </a:solidFill>
              </a:rPr>
              <a:t>   ├ </a:t>
            </a:r>
            <a:r>
              <a:rPr lang="en-US" altLang="ko-KR" dirty="0" err="1" smtClean="0">
                <a:solidFill>
                  <a:schemeClr val="bg1"/>
                </a:solidFill>
              </a:rPr>
              <a:t>market_marker.json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  </a:t>
            </a:r>
            <a:r>
              <a:rPr lang="en-US" altLang="ko-KR" dirty="0" smtClean="0">
                <a:solidFill>
                  <a:schemeClr val="bg1"/>
                </a:solidFill>
              </a:rPr>
              <a:t>    ├ </a:t>
            </a:r>
            <a:r>
              <a:rPr lang="en-US" altLang="ko-KR" dirty="0" err="1" smtClean="0">
                <a:solidFill>
                  <a:schemeClr val="bg1"/>
                </a:solidFill>
              </a:rPr>
              <a:t>menu.json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en-US" altLang="ko-KR" dirty="0" smtClean="0">
                <a:solidFill>
                  <a:schemeClr val="bg1"/>
                </a:solidFill>
              </a:rPr>
              <a:t>   </a:t>
            </a:r>
            <a:r>
              <a:rPr lang="en-US" altLang="ko-KR" dirty="0" smtClean="0">
                <a:solidFill>
                  <a:schemeClr val="bg1"/>
                </a:solidFill>
              </a:rPr>
              <a:t>    </a:t>
            </a:r>
            <a:r>
              <a:rPr lang="en-US" altLang="ko-KR" dirty="0" smtClean="0">
                <a:solidFill>
                  <a:schemeClr val="bg1"/>
                </a:solidFill>
              </a:rPr>
              <a:t>└ 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</a:rPr>
              <a:t>history.json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26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0126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프로젝트 구성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10122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7579" y="3196233"/>
            <a:ext cx="15360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후기 게시판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87579" y="3686651"/>
            <a:ext cx="15360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고객 리뷰와 평점 시스템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7093" y="310122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00882" y="3196233"/>
            <a:ext cx="15360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검색 기능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200882" y="3686651"/>
            <a:ext cx="15360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키워드별 필터링 옵션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0395" y="310122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14185" y="3196233"/>
            <a:ext cx="15360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사진 첨부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814185" y="3686651"/>
            <a:ext cx="15360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음식 사진 업로드 가능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490573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587579" y="5000744"/>
            <a:ext cx="153602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회원 전용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587579" y="5491163"/>
            <a:ext cx="15360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로그인 후 작성 가능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4028184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A6DA6AC-1B57-4AC1-8A8D-A8608A0321CA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" name="Text 0"/>
          <p:cNvSpPr/>
          <p:nvPr/>
        </p:nvSpPr>
        <p:spPr>
          <a:xfrm>
            <a:off x="793790" y="20126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스토리보드</a:t>
            </a:r>
            <a:endParaRPr lang="en-US" sz="4450" dirty="0"/>
          </a:p>
        </p:txBody>
      </p:sp>
      <p:grpSp>
        <p:nvGrpSpPr>
          <p:cNvPr id="4" name="그룹 3"/>
          <p:cNvGrpSpPr/>
          <p:nvPr/>
        </p:nvGrpSpPr>
        <p:grpSpPr>
          <a:xfrm>
            <a:off x="3401415" y="7543800"/>
            <a:ext cx="2937291" cy="338442"/>
            <a:chOff x="3401415" y="7543800"/>
            <a:chExt cx="2937291" cy="338442"/>
          </a:xfrm>
        </p:grpSpPr>
        <p:cxnSp>
          <p:nvCxnSpPr>
            <p:cNvPr id="5" name="직선 화살표 연결선 4"/>
            <p:cNvCxnSpPr>
              <a:stCxn id="11" idx="3"/>
              <a:endCxn id="6" idx="1"/>
            </p:cNvCxnSpPr>
            <p:nvPr/>
          </p:nvCxnSpPr>
          <p:spPr>
            <a:xfrm>
              <a:off x="4377836" y="7713021"/>
              <a:ext cx="330826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Shape 10"/>
            <p:cNvSpPr/>
            <p:nvPr/>
          </p:nvSpPr>
          <p:spPr>
            <a:xfrm>
              <a:off x="4708662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7" name="Shape 10"/>
            <p:cNvSpPr/>
            <p:nvPr/>
          </p:nvSpPr>
          <p:spPr>
            <a:xfrm>
              <a:off x="5362285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8" name="Shape 10"/>
            <p:cNvSpPr/>
            <p:nvPr/>
          </p:nvSpPr>
          <p:spPr>
            <a:xfrm>
              <a:off x="6015909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cxnSp>
          <p:nvCxnSpPr>
            <p:cNvPr id="9" name="직선 화살표 연결선 8"/>
            <p:cNvCxnSpPr>
              <a:stCxn id="6" idx="3"/>
              <a:endCxn id="7" idx="1"/>
            </p:cNvCxnSpPr>
            <p:nvPr/>
          </p:nvCxnSpPr>
          <p:spPr>
            <a:xfrm>
              <a:off x="5031459" y="7713021"/>
              <a:ext cx="330826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화살표 연결선 9"/>
            <p:cNvCxnSpPr>
              <a:stCxn id="7" idx="3"/>
              <a:endCxn id="8" idx="1"/>
            </p:cNvCxnSpPr>
            <p:nvPr/>
          </p:nvCxnSpPr>
          <p:spPr>
            <a:xfrm>
              <a:off x="5685082" y="7713021"/>
              <a:ext cx="330827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Shape 10"/>
            <p:cNvSpPr/>
            <p:nvPr/>
          </p:nvSpPr>
          <p:spPr>
            <a:xfrm>
              <a:off x="4055039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sp>
          <p:nvSpPr>
            <p:cNvPr id="12" name="Shape 10"/>
            <p:cNvSpPr/>
            <p:nvPr/>
          </p:nvSpPr>
          <p:spPr>
            <a:xfrm>
              <a:off x="3401415" y="7543800"/>
              <a:ext cx="322797" cy="338442"/>
            </a:xfrm>
            <a:prstGeom prst="roundRect">
              <a:avLst>
                <a:gd name="adj" fmla="val 6667"/>
              </a:avLst>
            </a:prstGeom>
            <a:solidFill>
              <a:srgbClr val="3A3B3C"/>
            </a:solidFill>
            <a:ln/>
          </p:spPr>
        </p:sp>
        <p:cxnSp>
          <p:nvCxnSpPr>
            <p:cNvPr id="13" name="직선 화살표 연결선 12"/>
            <p:cNvCxnSpPr>
              <a:stCxn id="12" idx="3"/>
              <a:endCxn id="11" idx="1"/>
            </p:cNvCxnSpPr>
            <p:nvPr/>
          </p:nvCxnSpPr>
          <p:spPr>
            <a:xfrm>
              <a:off x="3724212" y="7713021"/>
              <a:ext cx="330827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399" y="7236822"/>
            <a:ext cx="769510" cy="613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9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1163</TotalTime>
  <Words>538</Words>
  <Application>Microsoft Office PowerPoint</Application>
  <PresentationFormat>사용자 지정</PresentationFormat>
  <Paragraphs>188</Paragraphs>
  <Slides>20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Prata</vt:lpstr>
      <vt:lpstr>Raleway</vt:lpstr>
      <vt:lpstr>Arial</vt:lpstr>
      <vt:lpstr>Calibri</vt:lpstr>
      <vt:lpstr>Raleway Bold</vt:lpstr>
      <vt:lpstr>맑은 고딕</vt:lpstr>
      <vt:lpstr>Office Theme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35</cp:revision>
  <dcterms:created xsi:type="dcterms:W3CDTF">2025-05-23T10:52:26Z</dcterms:created>
  <dcterms:modified xsi:type="dcterms:W3CDTF">2025-05-24T17:54:12Z</dcterms:modified>
</cp:coreProperties>
</file>